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4460F-3981-4FBD-B97F-BB65C8975B4B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8F6F-71EF-4DE0-B550-616209516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4460F-3981-4FBD-B97F-BB65C8975B4B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8F6F-71EF-4DE0-B550-616209516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4460F-3981-4FBD-B97F-BB65C8975B4B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8F6F-71EF-4DE0-B550-616209516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92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4460F-3981-4FBD-B97F-BB65C8975B4B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8F6F-71EF-4DE0-B550-616209516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88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4460F-3981-4FBD-B97F-BB65C8975B4B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8F6F-71EF-4DE0-B550-616209516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409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4460F-3981-4FBD-B97F-BB65C8975B4B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8F6F-71EF-4DE0-B550-616209516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98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4460F-3981-4FBD-B97F-BB65C8975B4B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8F6F-71EF-4DE0-B550-616209516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63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4460F-3981-4FBD-B97F-BB65C8975B4B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8F6F-71EF-4DE0-B550-616209516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09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4460F-3981-4FBD-B97F-BB65C8975B4B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8F6F-71EF-4DE0-B550-616209516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51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4460F-3981-4FBD-B97F-BB65C8975B4B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8F6F-71EF-4DE0-B550-616209516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29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4460F-3981-4FBD-B97F-BB65C8975B4B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8F6F-71EF-4DE0-B550-616209516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81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4460F-3981-4FBD-B97F-BB65C8975B4B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D8F6F-71EF-4DE0-B550-616209516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2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Introducing Multiplication of Fractions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Based on Math Solutions by Marilyn Burns</a:t>
            </a:r>
          </a:p>
          <a:p>
            <a:r>
              <a:rPr lang="en-US" sz="1600" dirty="0" smtClean="0"/>
              <a:t>Online Newsletter Issue Number 12, Winter 2003-2004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4878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B050"/>
                </a:solidFill>
              </a:rPr>
              <a:t>What is multiplication?</a:t>
            </a:r>
            <a:endParaRPr lang="en-US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same as repeated addition when you add the same number again and again</a:t>
            </a:r>
          </a:p>
          <a:p>
            <a:r>
              <a:rPr lang="en-US" dirty="0" smtClean="0"/>
              <a:t>Times means “groups of”</a:t>
            </a:r>
          </a:p>
          <a:p>
            <a:r>
              <a:rPr lang="en-US" dirty="0" smtClean="0"/>
              <a:t>Can be shown as a rectangle</a:t>
            </a:r>
          </a:p>
          <a:p>
            <a:r>
              <a:rPr lang="en-US" dirty="0" smtClean="0"/>
              <a:t>Can reverse the order of the factors and the product stays the same</a:t>
            </a:r>
          </a:p>
          <a:p>
            <a:r>
              <a:rPr lang="en-US" dirty="0" smtClean="0"/>
              <a:t>When multiplying two numbers, the product is larger than the factors, unless one of the factors is a zero or a fraction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***Do you think </a:t>
            </a:r>
            <a:r>
              <a:rPr lang="en-US" dirty="0" smtClean="0"/>
              <a:t>all </a:t>
            </a:r>
            <a:r>
              <a:rPr lang="en-US" dirty="0" smtClean="0"/>
              <a:t>of these rules are true when you are multiplying fractions?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7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How do we multiply 4 x ½?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could you solve this problem using repeated addition?</a:t>
            </a:r>
          </a:p>
          <a:p>
            <a:r>
              <a:rPr lang="en-US" dirty="0" smtClean="0"/>
              <a:t>Student examples: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21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4 x 1/2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could we say this problem if “times means groups of?”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22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4 x 1/2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could you show this multiplication problem using rectangles?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57500" y="3505200"/>
            <a:ext cx="3429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6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4 x 1/2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show that the order of the factors can be reversed and the product stays the same?</a:t>
            </a:r>
          </a:p>
          <a:p>
            <a:pPr marL="0" indent="0">
              <a:buNone/>
            </a:pPr>
            <a:r>
              <a:rPr lang="en-US" dirty="0" smtClean="0"/>
              <a:t>Student Examples: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20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4 x 1/2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multiply two numbers, the product is </a:t>
            </a:r>
            <a:r>
              <a:rPr lang="en-US" b="1" dirty="0" smtClean="0"/>
              <a:t>larger</a:t>
            </a:r>
            <a:r>
              <a:rPr lang="en-US" dirty="0" smtClean="0"/>
              <a:t> than the factors unless one of the factors is one or zero </a:t>
            </a:r>
          </a:p>
          <a:p>
            <a:r>
              <a:rPr lang="en-US" dirty="0" smtClean="0"/>
              <a:t>Examples:  6 x 7 = 	  8 x 1 =     9 x 0 =</a:t>
            </a:r>
          </a:p>
          <a:p>
            <a:r>
              <a:rPr lang="en-US" dirty="0" smtClean="0"/>
              <a:t>Is this true with fractions? </a:t>
            </a:r>
          </a:p>
          <a:p>
            <a:r>
              <a:rPr lang="en-US" dirty="0" smtClean="0"/>
              <a:t>How should the rule be rewritten?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96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Summary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sz="2200" dirty="0" smtClean="0">
                <a:solidFill>
                  <a:srgbClr val="00B050"/>
                </a:solidFill>
              </a:rPr>
              <a:t>(Respond to the following questions in your math journal or on paper.)</a:t>
            </a:r>
            <a:endParaRPr lang="en-US" sz="22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Show and explain how 5 x 1/7  and 1/7  X 5 are similar. 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Apply another rule that you </a:t>
            </a:r>
            <a:r>
              <a:rPr lang="en-US" sz="2800" dirty="0" smtClean="0"/>
              <a:t>learned </a:t>
            </a:r>
            <a:r>
              <a:rPr lang="en-US" sz="2800" dirty="0" smtClean="0"/>
              <a:t>today to the problem 3 x 1/5!</a:t>
            </a:r>
          </a:p>
          <a:p>
            <a:endParaRPr lang="en-US" sz="2800" dirty="0" smtClean="0"/>
          </a:p>
          <a:p>
            <a:r>
              <a:rPr lang="en-US" sz="2800" dirty="0" smtClean="0"/>
              <a:t>Tell how multiplication of whole numbers is different from multiplication of  fractions.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60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250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Introducing Multiplication of Fractions</vt:lpstr>
      <vt:lpstr>What is multiplication?</vt:lpstr>
      <vt:lpstr>How do we multiply 4 x ½?</vt:lpstr>
      <vt:lpstr>4 x 1/2</vt:lpstr>
      <vt:lpstr>4 x 1/2</vt:lpstr>
      <vt:lpstr>4 x 1/2</vt:lpstr>
      <vt:lpstr>4 x 1/2</vt:lpstr>
      <vt:lpstr>Summary (Respond to the following questions in your math journal or on paper.)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PowerPoint, GSMST</dc:creator>
  <cp:lastModifiedBy>Morris, Derrielle</cp:lastModifiedBy>
  <cp:revision>8</cp:revision>
  <dcterms:created xsi:type="dcterms:W3CDTF">2012-06-19T12:46:55Z</dcterms:created>
  <dcterms:modified xsi:type="dcterms:W3CDTF">2012-06-19T14:16:15Z</dcterms:modified>
</cp:coreProperties>
</file>