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D2BD-0B80-47E8-9E5E-57139285F72F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CC3F4-1BB0-49C2-8174-340EDA25C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3AA4C-90B4-4E6F-8CC9-94270FC7C221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238FB-0A71-4D97-947A-A086BEB50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21DAF-9DAF-4791-8729-EC2656B8B529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1C61E-BD78-440A-A42E-44E701D59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6E6F9-3C51-4E05-A9D5-67D206EBF5FB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635B0-4616-424E-99F5-798D67053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A4573-3377-40CB-B688-1051E6464130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71B27-19C1-4965-B8FB-996ED4D40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780EE-5341-4092-AEC4-9AD274D2EEEF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FD5D5-0F30-4E13-B691-3143C9A2C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792B7-0B6B-4F8F-B095-F7ED98585782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2F0A5-BB7E-40CE-912A-1F0E67A63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6B870-5C76-40F6-8C6C-6F47B3B0761F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B480B-7672-4054-9B29-FD274F42A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F2875-D4B6-44D3-9117-3EAF5371D249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C5DC6-7D65-4023-B617-20AB1CA0B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C443D-4308-4520-97BC-7A35FB634EA6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D59AA-1E9A-4355-A919-535107689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45E7-3F0D-4BDB-8C19-9F2265C70D61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2C4C0-558C-4851-89B8-A171BFF58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B3298A2-8D70-49D3-9CA9-C0F8BF90FE24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7C4C7C-509F-4935-8C82-BEC4A088A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sp>
        <p:nvSpPr>
          <p:cNvPr id="5" name="TextBox 4"/>
          <p:cNvSpPr txBox="1"/>
          <p:nvPr/>
        </p:nvSpPr>
        <p:spPr>
          <a:xfrm>
            <a:off x="1028700" y="685800"/>
            <a:ext cx="69342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Is the same amount of space shaded in both of the grids?</a:t>
            </a:r>
          </a:p>
        </p:txBody>
      </p:sp>
      <p:grpSp>
        <p:nvGrpSpPr>
          <p:cNvPr id="2053" name="Group 6"/>
          <p:cNvGrpSpPr>
            <a:grpSpLocks/>
          </p:cNvGrpSpPr>
          <p:nvPr/>
        </p:nvGrpSpPr>
        <p:grpSpPr bwMode="auto">
          <a:xfrm>
            <a:off x="1104900" y="2438400"/>
            <a:ext cx="6781800" cy="3505200"/>
            <a:chOff x="914400" y="2209800"/>
            <a:chExt cx="6781800" cy="3505200"/>
          </a:xfrm>
        </p:grpSpPr>
        <p:pic>
          <p:nvPicPr>
            <p:cNvPr id="2054" name="Picture 3" descr="two grids"/>
            <p:cNvPicPr>
              <a:picLocks noChangeAspect="1" noChangeArrowheads="1"/>
            </p:cNvPicPr>
            <p:nvPr/>
          </p:nvPicPr>
          <p:blipFill>
            <a:blip r:embed="rId2"/>
            <a:srcRect l="5505" t="15625" r="57797" b="14063"/>
            <a:stretch>
              <a:fillRect/>
            </a:stretch>
          </p:blipFill>
          <p:spPr bwMode="auto">
            <a:xfrm>
              <a:off x="914400" y="2247900"/>
              <a:ext cx="3048000" cy="3429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5" name="Picture 5" descr="two grids"/>
            <p:cNvPicPr>
              <a:picLocks noChangeAspect="1" noChangeArrowheads="1"/>
            </p:cNvPicPr>
            <p:nvPr/>
          </p:nvPicPr>
          <p:blipFill>
            <a:blip r:embed="rId2"/>
            <a:srcRect l="50459" t="15625" r="12843" b="12500"/>
            <a:stretch>
              <a:fillRect/>
            </a:stretch>
          </p:blipFill>
          <p:spPr bwMode="auto">
            <a:xfrm>
              <a:off x="4648200" y="2209800"/>
              <a:ext cx="3048000" cy="3505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sp>
        <p:nvSpPr>
          <p:cNvPr id="5" name="TextBox 4"/>
          <p:cNvSpPr txBox="1"/>
          <p:nvPr/>
        </p:nvSpPr>
        <p:spPr>
          <a:xfrm>
            <a:off x="1028700" y="685800"/>
            <a:ext cx="69342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What fraction of the shape is shaded?</a:t>
            </a:r>
          </a:p>
        </p:txBody>
      </p:sp>
      <p:pic>
        <p:nvPicPr>
          <p:cNvPr id="3077" name="Picture 3" descr="two grids"/>
          <p:cNvPicPr>
            <a:picLocks noChangeAspect="1" noChangeArrowheads="1"/>
          </p:cNvPicPr>
          <p:nvPr/>
        </p:nvPicPr>
        <p:blipFill>
          <a:blip r:embed="rId2"/>
          <a:srcRect l="5505" t="15625" r="57797" b="14063"/>
          <a:stretch>
            <a:fillRect/>
          </a:stretch>
        </p:blipFill>
        <p:spPr bwMode="auto">
          <a:xfrm>
            <a:off x="2971800" y="2438400"/>
            <a:ext cx="3048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pic>
        <p:nvPicPr>
          <p:cNvPr id="4100" name="Picture 5" descr="two grids"/>
          <p:cNvPicPr>
            <a:picLocks noChangeAspect="1" noChangeArrowheads="1"/>
          </p:cNvPicPr>
          <p:nvPr/>
        </p:nvPicPr>
        <p:blipFill>
          <a:blip r:embed="rId2"/>
          <a:srcRect l="50459" t="15625" r="12843" b="12500"/>
          <a:stretch>
            <a:fillRect/>
          </a:stretch>
        </p:blipFill>
        <p:spPr bwMode="auto">
          <a:xfrm>
            <a:off x="2971800" y="2438400"/>
            <a:ext cx="3048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028700" y="685800"/>
            <a:ext cx="69342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What fraction of the shape is shaded?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sp>
        <p:nvSpPr>
          <p:cNvPr id="5" name="TextBox 4"/>
          <p:cNvSpPr txBox="1"/>
          <p:nvPr/>
        </p:nvSpPr>
        <p:spPr>
          <a:xfrm>
            <a:off x="1028700" y="685800"/>
            <a:ext cx="6934200" cy="153888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We call these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equivalent fractions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!</a:t>
            </a:r>
          </a:p>
        </p:txBody>
      </p:sp>
      <p:grpSp>
        <p:nvGrpSpPr>
          <p:cNvPr id="5125" name="Group 6"/>
          <p:cNvGrpSpPr>
            <a:grpSpLocks/>
          </p:cNvGrpSpPr>
          <p:nvPr/>
        </p:nvGrpSpPr>
        <p:grpSpPr bwMode="auto">
          <a:xfrm>
            <a:off x="1104900" y="2438400"/>
            <a:ext cx="6781800" cy="3505200"/>
            <a:chOff x="914400" y="2209800"/>
            <a:chExt cx="6781800" cy="3505200"/>
          </a:xfrm>
        </p:grpSpPr>
        <p:pic>
          <p:nvPicPr>
            <p:cNvPr id="5126" name="Picture 3" descr="two grids"/>
            <p:cNvPicPr>
              <a:picLocks noChangeAspect="1" noChangeArrowheads="1"/>
            </p:cNvPicPr>
            <p:nvPr/>
          </p:nvPicPr>
          <p:blipFill>
            <a:blip r:embed="rId2"/>
            <a:srcRect l="5505" t="15625" r="57797" b="14063"/>
            <a:stretch>
              <a:fillRect/>
            </a:stretch>
          </p:blipFill>
          <p:spPr bwMode="auto">
            <a:xfrm>
              <a:off x="914400" y="2247900"/>
              <a:ext cx="3048000" cy="3429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7" name="Picture 5" descr="two grids"/>
            <p:cNvPicPr>
              <a:picLocks noChangeAspect="1" noChangeArrowheads="1"/>
            </p:cNvPicPr>
            <p:nvPr/>
          </p:nvPicPr>
          <p:blipFill>
            <a:blip r:embed="rId2"/>
            <a:srcRect l="50459" t="15625" r="12843" b="12500"/>
            <a:stretch>
              <a:fillRect/>
            </a:stretch>
          </p:blipFill>
          <p:spPr bwMode="auto">
            <a:xfrm>
              <a:off x="4648200" y="2209800"/>
              <a:ext cx="3048000" cy="3505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35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Office Theme</vt:lpstr>
      <vt:lpstr>Slide 1</vt:lpstr>
      <vt:lpstr>Slide 2</vt:lpstr>
      <vt:lpstr>Slide 3</vt:lpstr>
      <vt:lpstr>Slide 4</vt:lpstr>
    </vt:vector>
  </TitlesOfParts>
  <Company>GCPS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E199802789</dc:creator>
  <cp:lastModifiedBy>E199802789</cp:lastModifiedBy>
  <cp:revision>5</cp:revision>
  <dcterms:created xsi:type="dcterms:W3CDTF">2012-06-19T13:36:37Z</dcterms:created>
  <dcterms:modified xsi:type="dcterms:W3CDTF">2012-06-19T14:29:55Z</dcterms:modified>
</cp:coreProperties>
</file>