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4" autoAdjust="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694CDE-B585-4092-8B81-8DDB3FA49A55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E198F77-66C5-480B-A6FF-7176B864BE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23326">
            <a:off x="202638" y="113602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Multiplying Fractions by a Whole Number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7363">
            <a:off x="3947589" y="1687376"/>
            <a:ext cx="2351251" cy="550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54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Activating Strategy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1. Students, </a:t>
            </a:r>
            <a:r>
              <a:rPr lang="en-US" sz="2800" dirty="0"/>
              <a:t>o</a:t>
            </a:r>
            <a:r>
              <a:rPr lang="en-US" sz="2800" dirty="0" smtClean="0"/>
              <a:t>n your Post It note, write three things you know about multiplication. We will discuss your ideas.</a:t>
            </a:r>
            <a:br>
              <a:rPr lang="en-US" sz="28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(Teacher will create a chart)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7338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With your buddy, solve the following multiplication problems.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	2 X 5		    	½ X 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299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Instructional strategy</a:t>
            </a:r>
            <a:br>
              <a:rPr lang="en-US" sz="3600" dirty="0" smtClean="0"/>
            </a:br>
            <a:r>
              <a:rPr lang="en-US" sz="3600" dirty="0" smtClean="0"/>
              <a:t>There are 5 students in a group. Each student is given ½ of a Hersey bar. How many Hersey bars do the students have in all?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Use your fraction bars to show the answer to this word problem. 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4568">
            <a:off x="5053872" y="567707"/>
            <a:ext cx="2981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8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353" y="1600200"/>
            <a:ext cx="844532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here are 5 students in a group.  </a:t>
            </a:r>
            <a:r>
              <a:rPr lang="en-US" dirty="0" smtClean="0">
                <a:solidFill>
                  <a:srgbClr val="FF0000"/>
                </a:solidFill>
              </a:rPr>
              <a:t>(make 5 groups)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Each student is given ½ of a Hersey bar. </a:t>
            </a:r>
            <a:r>
              <a:rPr lang="en-US" sz="2000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(How many pieces make ½?)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05200" y="46592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47350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45619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" y="45834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34200" y="51113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4930">
            <a:off x="2282673" y="2155413"/>
            <a:ext cx="3359453" cy="147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9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198513" y="93264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91200" y="94981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94981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62200" y="91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5408" y="91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5408" y="2209800"/>
            <a:ext cx="779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½ 		½ 		½ 		½ 		½ 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59"/>
          <a:stretch/>
        </p:blipFill>
        <p:spPr bwMode="auto">
          <a:xfrm>
            <a:off x="7696200" y="3048000"/>
            <a:ext cx="963613" cy="109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17807" y="4824801"/>
            <a:ext cx="6573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our total number of Hersey bars? </a:t>
            </a:r>
            <a:endParaRPr lang="en-US" sz="2800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85" y="3035297"/>
            <a:ext cx="9636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93" y="3048317"/>
            <a:ext cx="9636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969" y="3035298"/>
            <a:ext cx="9636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35299"/>
            <a:ext cx="9636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35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The total would be:</a:t>
            </a:r>
            <a:br>
              <a:rPr lang="en-US" dirty="0" smtClean="0"/>
            </a:br>
            <a:r>
              <a:rPr lang="en-US" dirty="0" smtClean="0"/>
              <a:t> 2 and ½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 ½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053569"/>
            <a:ext cx="963613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06" y="4038600"/>
            <a:ext cx="963613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84524"/>
            <a:ext cx="9636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6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u="sng" dirty="0" smtClean="0"/>
              <a:t>Independent Practice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Work with a buddy to solve this problem. Use your fraction bars to show your work.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Each kid at the party has ¼ of a square. There are 10 kids at the party. How many square can they make altogether?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Answer: 2 ½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8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understand now that you didn’t before?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Think about how 2 X 5 is different from ½ X 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3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</TotalTime>
  <Words>125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Multiplying Fractions by a Whole Number</vt:lpstr>
      <vt:lpstr>Activating Strategy  1. Students, on your Post It note, write three things you know about multiplication. We will discuss your ideas. (Teacher will create a chart) </vt:lpstr>
      <vt:lpstr>   Instructional strategy There are 5 students in a group. Each student is given ½ of a Hersey bar. How many Hersey bars do the students have in all?  Use your fraction bars to show the answer to this word problem. </vt:lpstr>
      <vt:lpstr>PowerPoint Presentation</vt:lpstr>
      <vt:lpstr>PowerPoint Presentation</vt:lpstr>
      <vt:lpstr>The total would be:  2 and ½ 2 ½  </vt:lpstr>
      <vt:lpstr>Independent Practice</vt:lpstr>
      <vt:lpstr>What do you understand now that you didn’t before?  Think about how 2 X 5 is different from ½ X 5?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Fractions by a Whole Number</dc:title>
  <dc:creator>Benjamin, Sophia</dc:creator>
  <cp:lastModifiedBy>Benjamin, Sophia</cp:lastModifiedBy>
  <cp:revision>11</cp:revision>
  <dcterms:created xsi:type="dcterms:W3CDTF">2012-06-19T12:49:17Z</dcterms:created>
  <dcterms:modified xsi:type="dcterms:W3CDTF">2012-06-19T14:41:46Z</dcterms:modified>
</cp:coreProperties>
</file>