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4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0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8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2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8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4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MULTIPLY</a:t>
            </a:r>
            <a:r>
              <a:rPr lang="en-US" dirty="0" smtClean="0">
                <a:solidFill>
                  <a:srgbClr val="7030A0"/>
                </a:solidFill>
              </a:rPr>
              <a:t> a </a:t>
            </a:r>
            <a:r>
              <a:rPr lang="en-US" u="sng" dirty="0" smtClean="0">
                <a:solidFill>
                  <a:srgbClr val="7030A0"/>
                </a:solidFill>
              </a:rPr>
              <a:t>FRACTION</a:t>
            </a:r>
            <a:r>
              <a:rPr lang="en-US" dirty="0" smtClean="0">
                <a:solidFill>
                  <a:srgbClr val="7030A0"/>
                </a:solidFill>
              </a:rPr>
              <a:t> by a </a:t>
            </a:r>
            <a:r>
              <a:rPr lang="en-US" u="sng" dirty="0" smtClean="0">
                <a:solidFill>
                  <a:srgbClr val="7030A0"/>
                </a:solidFill>
              </a:rPr>
              <a:t>WHOLE NUMBER</a:t>
            </a:r>
            <a:endParaRPr lang="en-US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6106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Grade - 27. NF.4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u="sng" dirty="0" smtClean="0">
                <a:solidFill>
                  <a:srgbClr val="00B050"/>
                </a:solidFill>
              </a:rPr>
              <a:t>Supplies:</a:t>
            </a:r>
            <a:r>
              <a:rPr lang="en-US" dirty="0" smtClean="0">
                <a:solidFill>
                  <a:srgbClr val="00B050"/>
                </a:solidFill>
              </a:rPr>
              <a:t> Each student will need </a:t>
            </a:r>
            <a:r>
              <a:rPr lang="en-US" dirty="0" err="1" smtClean="0">
                <a:solidFill>
                  <a:srgbClr val="00B050"/>
                </a:solidFill>
              </a:rPr>
              <a:t>manipulatives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to make several sets of fractions.</a:t>
            </a:r>
          </a:p>
          <a:p>
            <a:r>
              <a:rPr lang="en-US" u="sng" dirty="0" smtClean="0">
                <a:solidFill>
                  <a:srgbClr val="00B050"/>
                </a:solidFill>
              </a:rPr>
              <a:t>Suggestions:</a:t>
            </a:r>
            <a:r>
              <a:rPr lang="en-US" dirty="0" smtClean="0">
                <a:solidFill>
                  <a:srgbClr val="00B050"/>
                </a:solidFill>
              </a:rPr>
              <a:t> 2 different colors of tokens, beans, stickers, fraction boxes to shade, etc.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r>
              <a:rPr lang="en-US" sz="5700" dirty="0" smtClean="0">
                <a:solidFill>
                  <a:srgbClr val="00B050"/>
                </a:solidFill>
              </a:rPr>
              <a:t>Our Problem is:   5 x (1/4) = ___</a:t>
            </a:r>
          </a:p>
          <a:p>
            <a:r>
              <a:rPr lang="en-US" sz="4100" dirty="0" smtClean="0"/>
              <a:t>How many ¼ do we have?  </a:t>
            </a:r>
          </a:p>
          <a:p>
            <a:r>
              <a:rPr lang="en-US" sz="4100" u="sng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4100" dirty="0" smtClean="0"/>
              <a:t>Show me 5 separate representations of ¼.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</a:t>
            </a:r>
          </a:p>
          <a:p>
            <a:r>
              <a:rPr lang="en-US" sz="4100" dirty="0" smtClean="0"/>
              <a:t>How do we find out how many ¼ we have altogether? 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Repeated Addition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¼ + ¼ + ¼ + ¼ + ¼ =  5/4 </a:t>
            </a:r>
          </a:p>
          <a:p>
            <a:r>
              <a:rPr lang="en-US" sz="4100" dirty="0" smtClean="0"/>
              <a:t>Now put all your representations of ¼ together.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X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(5/4)</a:t>
            </a:r>
          </a:p>
          <a:p>
            <a:r>
              <a:rPr lang="en-US" sz="4100" dirty="0" smtClean="0"/>
              <a:t>Can we leave the answer as 5/4? 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9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</a:t>
            </a:r>
            <a:r>
              <a:rPr lang="en-US" dirty="0"/>
              <a:t>do we </a:t>
            </a:r>
            <a:r>
              <a:rPr lang="en-US" dirty="0" smtClean="0"/>
              <a:t>rename </a:t>
            </a:r>
            <a:r>
              <a:rPr lang="en-US" dirty="0"/>
              <a:t>the </a:t>
            </a:r>
            <a:r>
              <a:rPr lang="en-US" dirty="0" smtClean="0"/>
              <a:t>improper fraction 5/4? 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Change it into a mixed number</a:t>
            </a:r>
          </a:p>
          <a:p>
            <a:r>
              <a:rPr lang="en-US" dirty="0"/>
              <a:t>How do we make this fraction a mixed number? </a:t>
            </a:r>
          </a:p>
          <a:p>
            <a:r>
              <a:rPr lang="en-US" dirty="0">
                <a:solidFill>
                  <a:srgbClr val="FF0000"/>
                </a:solidFill>
              </a:rPr>
              <a:t>Divide</a:t>
            </a:r>
          </a:p>
          <a:p>
            <a:r>
              <a:rPr lang="en-US" dirty="0"/>
              <a:t>How many </a:t>
            </a:r>
            <a:r>
              <a:rPr lang="en-US" dirty="0" smtClean="0"/>
              <a:t>groups of 4 are there in 5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 1</a:t>
            </a:r>
          </a:p>
          <a:p>
            <a:r>
              <a:rPr lang="en-US" dirty="0" smtClean="0"/>
              <a:t>Are there any ¼ remaining?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Yes, </a:t>
            </a:r>
            <a:r>
              <a:rPr lang="en-US" dirty="0" smtClean="0">
                <a:solidFill>
                  <a:srgbClr val="FF0000"/>
                </a:solidFill>
              </a:rPr>
              <a:t>we have one ¼ remaining.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What </a:t>
            </a:r>
            <a:r>
              <a:rPr lang="en-US" dirty="0"/>
              <a:t>is our final answer? </a:t>
            </a:r>
          </a:p>
          <a:p>
            <a:r>
              <a:rPr lang="en-US" dirty="0">
                <a:solidFill>
                  <a:srgbClr val="FF0000"/>
                </a:solidFill>
              </a:rPr>
              <a:t>1 ¼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00B050"/>
                </a:solidFill>
              </a:rPr>
              <a:t>CONGRATULATIONS!!! 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 Let’s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t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ry another problem!!! 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                     </a:t>
            </a:r>
            <a:r>
              <a:rPr lang="en-US" b="1" dirty="0" smtClean="0">
                <a:sym typeface="Wingdings" pitchFamily="2" charset="2"/>
              </a:rPr>
              <a:t>6 X (1/7) = ___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0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MULTIPLY a FRACTION by a WHOLE NUMBER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a Fraction by Whole Number</dc:title>
  <dc:creator>Crawford-Newman, Catherine</dc:creator>
  <cp:lastModifiedBy>PowerPoint, GSMST</cp:lastModifiedBy>
  <cp:revision>14</cp:revision>
  <dcterms:created xsi:type="dcterms:W3CDTF">2012-06-18T15:57:49Z</dcterms:created>
  <dcterms:modified xsi:type="dcterms:W3CDTF">2012-06-19T16:17:24Z</dcterms:modified>
</cp:coreProperties>
</file>